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9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39942-43E6-4063-B2FA-DDB1A3999E21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06143-A4A2-4E34-A943-4558F3D93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27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0" u="none" dirty="0"/>
              <a:t>Zet studenten zelf aan de slag met deze volledige instructie.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2B7A9-5036-461E-A043-529CD038255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F4D58-E6C8-62B2-E1FA-121406578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26AD50-641E-AC16-FABA-AB3FF4764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411AB4-F5F6-05AE-41D9-1B85EA46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4D4C7F-3BD1-6D43-9984-D8B8C8E8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989004-C35D-B6BA-A6F7-9F31CADD7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77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76455-8260-1F0B-F7EA-DD4E5FC5A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A1EACF-2B50-0943-663F-142A848CB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508F1C-D343-89AF-0262-962A9EE82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87691D-988E-B8C6-0F5A-EBA42E69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C7BB81-5646-6736-5BE0-5D72B9B5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473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899A3D-B413-7DF1-1B79-AE8EB4F29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DC8116-D63D-385F-8BE5-B3DF307BB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EE5706-361F-6A45-8B8C-34A7D86F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13F771-71C5-136E-7AA9-98B8E13F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9DEF9F-37E0-50DA-A139-08D67714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148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92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84F55-D39E-02D9-FC25-CD06118B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8851C-135A-6F8F-B0FD-F0192BFAF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D44BCC-CEDC-2D03-EDF1-A2B36F3C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3189A4-B36B-D5E5-CF08-28BD6611F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B3E3F1-263D-F99E-4E01-207C2801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81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5D171-10FE-EDCA-F9D1-87F4B61B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CE40D4-C02C-8897-50EC-1132425A2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19F81A-3E8C-9815-DE04-EB1F7291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6B1DC7-3E99-FE12-7BFC-72B3C6A0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177907-7EA7-DFB7-9033-A3CB8159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94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2C79B-99F3-519F-CA7C-A626C71E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E404F7-FE9E-3867-946F-96724CC1F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9FD81E-DFEE-FC03-34DA-5C2D30C40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446E4C-FD8F-EDB6-0383-3EB47461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39FD88-ADEB-73FA-0D37-F1EA96C9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D9BAE2-18A1-C673-6317-0059D90B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56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64B1D-F206-8BE7-56ED-32FAE3CF9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B4E9D4-5FCE-2519-E51F-1D461F851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46D961-9929-22BB-0390-F2F816638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25B4E77-6562-603E-215E-E17BE7F96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F92571-927C-481C-D101-CC85A2338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DFC9606-DABD-497D-D7D6-40FA5135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F079D1-FC8D-898B-A596-ABD3B1A3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9B0AD0A-5661-124A-F164-CA887306D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56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AC694-E718-6040-3BBE-B5921A7F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8F3768-3DA6-8821-47EA-A5A81901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A946905-2A36-4D6A-2428-4850BBB6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4D4906-1677-3E33-C4F4-D5659B6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0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1D911D-0755-832D-AFD9-A2BAC405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154917D-E7B5-A117-1D9E-B8E6DF9C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DBE6D2B-E958-1D83-64D7-0D422346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319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8DE48-1049-2FCD-EC34-B46A9A28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69F668-D13C-BFCB-9390-FD2A94A67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6646D5-DAB6-C209-1B70-CEDC0D046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0DC3A6-9E03-3E9C-6D6B-F90B2EBF4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964F76-5B74-F9C6-8E74-53765D76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B6E629-2C78-7762-401D-BE87DC2A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3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04346-50CF-E5FE-B3B3-715F8C424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D8FB06-2723-6C42-A6B8-0BEF4A8A3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E4FB877-8318-E7D5-6D09-1882DA498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099FA7-3C11-B328-AE83-4833E653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52C7B7-9A4B-D90E-1CE1-F51130B1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857757-979D-93FE-849F-2C96E6D7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63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15BB361-B0DA-E059-BD5B-8059813E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547E69-3A12-1E0E-53F1-ADA1C4C32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FB02AA-6E37-451A-5326-CF2A7BD4E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440D-395E-452A-B7DD-98F5E997D376}" type="datetimeFigureOut">
              <a:rPr lang="nl-NL" smtClean="0"/>
              <a:t>22-2-2024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AECE3E-4473-802A-A81B-670D76B8C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29B294-8543-71B9-3286-EDD691F49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98006-1525-4670-B4EB-E43368C9E1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01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CBvqJj8XCxQ?feature=oembed" TargetMode="Externa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1">
            <a:extLst>
              <a:ext uri="{FF2B5EF4-FFF2-40B4-BE49-F238E27FC236}">
                <a16:creationId xmlns:a16="http://schemas.microsoft.com/office/drawing/2014/main" id="{3259CD60-3F5B-46F3-B8A5-423ED105053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22" y="150175"/>
            <a:ext cx="714987" cy="691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Afbeelding 12">
            <a:extLst>
              <a:ext uri="{FF2B5EF4-FFF2-40B4-BE49-F238E27FC236}">
                <a16:creationId xmlns:a16="http://schemas.microsoft.com/office/drawing/2014/main" id="{8D1B6C3E-F0E1-4F12-87D1-A477AD68E5E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7" y="812726"/>
            <a:ext cx="817230" cy="779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13">
            <a:extLst>
              <a:ext uri="{FF2B5EF4-FFF2-40B4-BE49-F238E27FC236}">
                <a16:creationId xmlns:a16="http://schemas.microsoft.com/office/drawing/2014/main" id="{36C60C4E-7AC6-4FC1-BBB6-565854DB9671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60" y="1512379"/>
            <a:ext cx="894021" cy="640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14">
            <a:extLst>
              <a:ext uri="{FF2B5EF4-FFF2-40B4-BE49-F238E27FC236}">
                <a16:creationId xmlns:a16="http://schemas.microsoft.com/office/drawing/2014/main" id="{00D3832B-D1C3-4681-9C63-807CE5917C1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2" y="2093763"/>
            <a:ext cx="894020" cy="77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15">
            <a:extLst>
              <a:ext uri="{FF2B5EF4-FFF2-40B4-BE49-F238E27FC236}">
                <a16:creationId xmlns:a16="http://schemas.microsoft.com/office/drawing/2014/main" id="{0C8E6390-97E6-4DA2-A5AA-0A1615320773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66" y="2889678"/>
            <a:ext cx="890707" cy="807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16">
            <a:extLst>
              <a:ext uri="{FF2B5EF4-FFF2-40B4-BE49-F238E27FC236}">
                <a16:creationId xmlns:a16="http://schemas.microsoft.com/office/drawing/2014/main" id="{DF14ABE7-B0BA-443D-9DBF-847DC3AE0A17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22" y="3680424"/>
            <a:ext cx="78164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17">
            <a:extLst>
              <a:ext uri="{FF2B5EF4-FFF2-40B4-BE49-F238E27FC236}">
                <a16:creationId xmlns:a16="http://schemas.microsoft.com/office/drawing/2014/main" id="{DEC3FEB1-E310-4BF7-813C-141A67A7120A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0" y="4268793"/>
            <a:ext cx="781640" cy="699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FB2A80-EB6B-4A0D-B359-8CC78D74EC91}"/>
              </a:ext>
            </a:extLst>
          </p:cNvPr>
          <p:cNvSpPr txBox="1"/>
          <p:nvPr/>
        </p:nvSpPr>
        <p:spPr>
          <a:xfrm>
            <a:off x="1361323" y="202203"/>
            <a:ext cx="26111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Maak een mindmap over artikel 1, 2 of 3.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7D2B73-154A-48B0-9418-7BE2227E72A3}"/>
              </a:ext>
            </a:extLst>
          </p:cNvPr>
          <p:cNvSpPr txBox="1"/>
          <p:nvPr/>
        </p:nvSpPr>
        <p:spPr>
          <a:xfrm>
            <a:off x="1361323" y="1012126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Alleen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AF56FE-E587-48B5-AC6D-8989FB5C2E95}"/>
              </a:ext>
            </a:extLst>
          </p:cNvPr>
          <p:cNvSpPr txBox="1"/>
          <p:nvPr/>
        </p:nvSpPr>
        <p:spPr>
          <a:xfrm>
            <a:off x="1372416" y="1654657"/>
            <a:ext cx="1050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In stilte</a:t>
            </a:r>
            <a:endParaRPr lang="nl-N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92A6E6-EA99-4B97-A290-75518535C428}"/>
              </a:ext>
            </a:extLst>
          </p:cNvPr>
          <p:cNvSpPr txBox="1"/>
          <p:nvPr/>
        </p:nvSpPr>
        <p:spPr>
          <a:xfrm>
            <a:off x="1372415" y="3071269"/>
            <a:ext cx="26000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20 min</a:t>
            </a:r>
            <a:endParaRPr lang="nl-NL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96FBCB-6EEE-40E0-83C9-AFE0F1E57BB3}"/>
              </a:ext>
            </a:extLst>
          </p:cNvPr>
          <p:cNvSpPr txBox="1"/>
          <p:nvPr/>
        </p:nvSpPr>
        <p:spPr>
          <a:xfrm>
            <a:off x="1361323" y="2284209"/>
            <a:ext cx="26000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Je docent</a:t>
            </a:r>
            <a:endParaRPr lang="nl-NL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5CF9BA-4E09-4FFF-8B79-9A39538144CD}"/>
              </a:ext>
            </a:extLst>
          </p:cNvPr>
          <p:cNvSpPr txBox="1"/>
          <p:nvPr/>
        </p:nvSpPr>
        <p:spPr>
          <a:xfrm>
            <a:off x="1372415" y="3644260"/>
            <a:ext cx="23323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Uitgewerkte mindmap digitaal of op papier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B9DEB4-1562-4FB7-9AD3-01911CE2B9BE}"/>
              </a:ext>
            </a:extLst>
          </p:cNvPr>
          <p:cNvSpPr txBox="1"/>
          <p:nvPr/>
        </p:nvSpPr>
        <p:spPr>
          <a:xfrm>
            <a:off x="1361323" y="6017709"/>
            <a:ext cx="4200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strike="sng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Mindmap?</a:t>
            </a:r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– Samenvatting / Infographic</a:t>
            </a:r>
            <a:endParaRPr lang="nl-NL" dirty="0"/>
          </a:p>
        </p:txBody>
      </p:sp>
      <p:pic>
        <p:nvPicPr>
          <p:cNvPr id="1026" name="Picture 2" descr="Clipart - Checklist icon">
            <a:extLst>
              <a:ext uri="{FF2B5EF4-FFF2-40B4-BE49-F238E27FC236}">
                <a16:creationId xmlns:a16="http://schemas.microsoft.com/office/drawing/2014/main" id="{9DDD0CE6-4497-48F7-5C20-635F8E152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65" y="5035678"/>
            <a:ext cx="637199" cy="63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1998B04-9DB7-5391-247F-B115E7864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65" y="5872027"/>
            <a:ext cx="660697" cy="66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8">
            <a:extLst>
              <a:ext uri="{FF2B5EF4-FFF2-40B4-BE49-F238E27FC236}">
                <a16:creationId xmlns:a16="http://schemas.microsoft.com/office/drawing/2014/main" id="{33E68FD3-7A62-BF4E-15B8-C4516EB96288}"/>
              </a:ext>
            </a:extLst>
          </p:cNvPr>
          <p:cNvSpPr txBox="1"/>
          <p:nvPr/>
        </p:nvSpPr>
        <p:spPr>
          <a:xfrm>
            <a:off x="1372415" y="4461037"/>
            <a:ext cx="4303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Lees $4.3 uit het boek</a:t>
            </a:r>
          </a:p>
        </p:txBody>
      </p:sp>
      <p:sp>
        <p:nvSpPr>
          <p:cNvPr id="11" name="TextBox 18">
            <a:extLst>
              <a:ext uri="{FF2B5EF4-FFF2-40B4-BE49-F238E27FC236}">
                <a16:creationId xmlns:a16="http://schemas.microsoft.com/office/drawing/2014/main" id="{3AF80805-929C-C555-699D-4E19DF1D884D}"/>
              </a:ext>
            </a:extLst>
          </p:cNvPr>
          <p:cNvSpPr txBox="1"/>
          <p:nvPr/>
        </p:nvSpPr>
        <p:spPr>
          <a:xfrm>
            <a:off x="1384605" y="5167719"/>
            <a:ext cx="4303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Presenteer de mindmap</a:t>
            </a:r>
          </a:p>
        </p:txBody>
      </p:sp>
      <p:pic>
        <p:nvPicPr>
          <p:cNvPr id="13" name="Onlinemedia 12" title="20 Minute Timer">
            <a:hlinkClick r:id="" action="ppaction://media"/>
            <a:extLst>
              <a:ext uri="{FF2B5EF4-FFF2-40B4-BE49-F238E27FC236}">
                <a16:creationId xmlns:a16="http://schemas.microsoft.com/office/drawing/2014/main" id="{97EB196D-9A54-80FD-F465-682865F7358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3"/>
          <a:stretch>
            <a:fillRect/>
          </a:stretch>
        </p:blipFill>
        <p:spPr>
          <a:xfrm>
            <a:off x="6579765" y="3320072"/>
            <a:ext cx="3676157" cy="2077029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1B5A56FD-CEC5-466E-7E0B-6BC7FDEB12B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80309" y="69295"/>
            <a:ext cx="1533682" cy="1523129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1912196-D866-589F-D898-0977476EFDE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00160" y="65013"/>
            <a:ext cx="1533682" cy="1523129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C5558FB-FDFB-D47B-B058-BCC1BB1FAFB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84496" y="59044"/>
            <a:ext cx="1533682" cy="1523129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E3AEEAF6-115F-3303-CDEA-A4DF91164C38}"/>
              </a:ext>
            </a:extLst>
          </p:cNvPr>
          <p:cNvSpPr txBox="1"/>
          <p:nvPr/>
        </p:nvSpPr>
        <p:spPr>
          <a:xfrm>
            <a:off x="5085886" y="15341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2ED6ED8-5D6D-8534-D90B-3E24900C059F}"/>
              </a:ext>
            </a:extLst>
          </p:cNvPr>
          <p:cNvSpPr txBox="1"/>
          <p:nvPr/>
        </p:nvSpPr>
        <p:spPr>
          <a:xfrm>
            <a:off x="8116158" y="15821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53B7DE0-C02C-FB59-D951-39AC152EFDD3}"/>
              </a:ext>
            </a:extLst>
          </p:cNvPr>
          <p:cNvSpPr txBox="1"/>
          <p:nvPr/>
        </p:nvSpPr>
        <p:spPr>
          <a:xfrm>
            <a:off x="10995587" y="15341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2234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Breedbeeld</PresentationFormat>
  <Paragraphs>14</Paragraphs>
  <Slides>1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Mol, R.L. (Robert)</dc:creator>
  <cp:lastModifiedBy>Robert Mol</cp:lastModifiedBy>
  <cp:revision>12</cp:revision>
  <dcterms:created xsi:type="dcterms:W3CDTF">2023-05-22T19:21:06Z</dcterms:created>
  <dcterms:modified xsi:type="dcterms:W3CDTF">2024-02-22T09:15:56Z</dcterms:modified>
</cp:coreProperties>
</file>